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4660"/>
  </p:normalViewPr>
  <p:slideViewPr>
    <p:cSldViewPr snapToGrid="0">
      <p:cViewPr varScale="1">
        <p:scale>
          <a:sx n="40" d="100"/>
          <a:sy n="40" d="100"/>
        </p:scale>
        <p:origin x="2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2/11/2020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2/11/2020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Acceptance Speech for the Nobel Peace Prize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60364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 y="447188"/>
            <a:ext cx="11999495" cy="970450"/>
          </a:xfrm>
        </p:spPr>
        <p:txBody>
          <a:bodyPr/>
          <a:lstStyle/>
          <a:p>
            <a:r>
              <a:rPr lang="en-US" dirty="0" smtClean="0"/>
              <a:t>Read Speech on Pages 223-225 &amp; Answer the Following Questions in Complete Sentences : </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200" dirty="0" smtClean="0"/>
              <a:t>Upon accepting the honor of the Nobel Peace Prize, what two emotions does </a:t>
            </a:r>
            <a:r>
              <a:rPr lang="en-US" sz="3200" dirty="0" err="1" smtClean="0"/>
              <a:t>Elie</a:t>
            </a:r>
            <a:r>
              <a:rPr lang="en-US" sz="3200" dirty="0" smtClean="0"/>
              <a:t> Wiesel have?</a:t>
            </a:r>
          </a:p>
          <a:p>
            <a:pPr marL="514350" indent="-514350">
              <a:buFont typeface="+mj-lt"/>
              <a:buAutoNum type="arabicPeriod"/>
            </a:pPr>
            <a:r>
              <a:rPr lang="en-US" sz="3200" dirty="0" smtClean="0"/>
              <a:t>According to Wiesel, what is the biggest threat to freedom? </a:t>
            </a:r>
          </a:p>
          <a:p>
            <a:pPr marL="514350" indent="-514350">
              <a:buFont typeface="+mj-lt"/>
              <a:buAutoNum type="arabicPeriod"/>
            </a:pPr>
            <a:r>
              <a:rPr lang="en-US" sz="3200" dirty="0" smtClean="0"/>
              <a:t>According to Wiesel, who really deserves the Nobel Prize? </a:t>
            </a:r>
            <a:endParaRPr lang="en-US" sz="3200" dirty="0"/>
          </a:p>
        </p:txBody>
      </p:sp>
    </p:spTree>
    <p:extLst>
      <p:ext uri="{BB962C8B-B14F-4D97-AF65-F5344CB8AC3E}">
        <p14:creationId xmlns:p14="http://schemas.microsoft.com/office/powerpoint/2010/main" val="2050341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https://www.youtube.com/watch?v=1QQlKx5qtrg</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5546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Reflection: </a:t>
            </a:r>
            <a:endParaRPr lang="en-US" dirty="0"/>
          </a:p>
        </p:txBody>
      </p:sp>
      <p:sp>
        <p:nvSpPr>
          <p:cNvPr id="3" name="Content Placeholder 2"/>
          <p:cNvSpPr>
            <a:spLocks noGrp="1"/>
          </p:cNvSpPr>
          <p:nvPr>
            <p:ph idx="1"/>
          </p:nvPr>
        </p:nvSpPr>
        <p:spPr>
          <a:xfrm>
            <a:off x="818712" y="2406316"/>
            <a:ext cx="10554574" cy="4451684"/>
          </a:xfrm>
        </p:spPr>
        <p:txBody>
          <a:bodyPr>
            <a:normAutofit fontScale="92500" lnSpcReduction="10000"/>
          </a:bodyPr>
          <a:lstStyle/>
          <a:p>
            <a:pPr marL="0" indent="0">
              <a:buNone/>
            </a:pPr>
            <a:r>
              <a:rPr lang="en-US" sz="2500" dirty="0" smtClean="0"/>
              <a:t>Look at the quotes from the speech below and respond to the following questions in 4-5 sentences for each quotation. </a:t>
            </a:r>
          </a:p>
          <a:p>
            <a:pPr marL="0" indent="0">
              <a:buNone/>
            </a:pPr>
            <a:r>
              <a:rPr lang="en-US" sz="2500" dirty="0" smtClean="0"/>
              <a:t>What does this quotation mean? Do you agree with the quote? Explain why. What larger idea is Wiesel trying to communicate to his audience? </a:t>
            </a:r>
          </a:p>
          <a:p>
            <a:pPr>
              <a:buFont typeface="+mj-lt"/>
              <a:buAutoNum type="arabicPeriod"/>
            </a:pPr>
            <a:r>
              <a:rPr lang="en-US" sz="2500" dirty="0" smtClean="0"/>
              <a:t>“We must always take sides. Neutrality helps the oppressor, never the victim. Silence encourages the tormentor, never the tormented. Sometimes we must interfere.” (paragraph 8) </a:t>
            </a:r>
          </a:p>
          <a:p>
            <a:pPr>
              <a:buFont typeface="+mj-lt"/>
              <a:buAutoNum type="arabicPeriod"/>
            </a:pPr>
            <a:r>
              <a:rPr lang="en-US" sz="2500" dirty="0" smtClean="0"/>
              <a:t>“What all these victims need above all is to know that they are not alone; that we are not forgetting them, that when their voices are stifled we shall lend them ours, that while their freedom depends on ours, the quality of our freedom depends on theirs.” (paragraph 12)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3212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56</TotalTime>
  <Words>208</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Century Gothic</vt:lpstr>
      <vt:lpstr>Wingdings 2</vt:lpstr>
      <vt:lpstr>Quotable</vt:lpstr>
      <vt:lpstr>Acceptance Speech for the Nobel Peace Prize </vt:lpstr>
      <vt:lpstr>Read Speech on Pages 223-225 &amp; Answer the Following Questions in Complete Sentences : </vt:lpstr>
      <vt:lpstr>https://www.youtube.com/watch?v=1QQlKx5qtrg</vt:lpstr>
      <vt:lpstr>Quote Reflection: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Acceptance Speech for the Nobel Peace Prize</dc:title>
  <dc:creator>Stetka, Meghan</dc:creator>
  <cp:lastModifiedBy>Stetka, Meghan</cp:lastModifiedBy>
  <cp:revision>3</cp:revision>
  <dcterms:created xsi:type="dcterms:W3CDTF">2020-02-11T15:22:43Z</dcterms:created>
  <dcterms:modified xsi:type="dcterms:W3CDTF">2020-02-11T16:19:35Z</dcterms:modified>
</cp:coreProperties>
</file>